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17"/>
    <p:restoredTop sz="94704"/>
  </p:normalViewPr>
  <p:slideViewPr>
    <p:cSldViewPr snapToGrid="0" snapToObjects="1">
      <p:cViewPr varScale="1">
        <p:scale>
          <a:sx n="161" d="100"/>
          <a:sy n="161" d="100"/>
        </p:scale>
        <p:origin x="266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01913312"/>
        <c:axId val="-2001898800"/>
      </c:scatterChart>
      <c:valAx>
        <c:axId val="-2001913312"/>
        <c:scaling>
          <c:logBase val="10.0"/>
          <c:orientation val="maxMin"/>
          <c:max val="100.0"/>
        </c:scaling>
        <c:delete val="0"/>
        <c:axPos val="b"/>
        <c:numFmt formatCode="General" sourceLinked="1"/>
        <c:majorTickMark val="cross"/>
        <c:minorTickMark val="out"/>
        <c:tickLblPos val="nextTo"/>
        <c:crossAx val="-2001898800"/>
        <c:crosses val="autoZero"/>
        <c:crossBetween val="midCat"/>
        <c:majorUnit val="1.0"/>
      </c:valAx>
      <c:valAx>
        <c:axId val="-2001898800"/>
        <c:scaling>
          <c:orientation val="minMax"/>
        </c:scaling>
        <c:delete val="1"/>
        <c:axPos val="r"/>
        <c:numFmt formatCode="General" sourceLinked="1"/>
        <c:majorTickMark val="out"/>
        <c:minorTickMark val="none"/>
        <c:tickLblPos val="nextTo"/>
        <c:crossAx val="-2001913312"/>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3/29/18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3/29/18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smtClean="0"/>
              <a:t>Informatics</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2" name="Footer Placeholder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85000" lnSpcReduction="20000"/>
          </a:bodyPr>
          <a:lstStyle/>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grpSp>
        <p:nvGrpSpPr>
          <p:cNvPr id="6" name="Group 5"/>
          <p:cNvGrpSpPr/>
          <p:nvPr/>
        </p:nvGrpSpPr>
        <p:grpSpPr>
          <a:xfrm>
            <a:off x="461061" y="3506656"/>
            <a:ext cx="8236549" cy="2727244"/>
            <a:chOff x="461061" y="3506656"/>
            <a:chExt cx="8236549" cy="2727244"/>
          </a:xfrm>
        </p:grpSpPr>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623"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624"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625"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626"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627"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628"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629"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630"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631"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8125</TotalTime>
  <Words>2013</Words>
  <Application>Microsoft Macintosh PowerPoint</Application>
  <PresentationFormat>On-screen Show (4:3)</PresentationFormat>
  <Paragraphs>435</Paragraphs>
  <Slides>41</Slides>
  <Notes>14</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Arial</vt:lpstr>
      <vt:lpstr>Calibri</vt:lpstr>
      <vt:lpstr>Courier</vt:lpstr>
      <vt:lpstr>Georgia</vt:lpstr>
      <vt:lpstr>ＭＳ Ｐゴシック</vt:lpstr>
      <vt:lpstr>msgothic</vt:lpstr>
      <vt:lpstr>Times New Roman</vt:lpstr>
      <vt:lpstr>Verdana</vt:lpstr>
      <vt:lpstr>Webdings</vt:lpstr>
      <vt:lpstr>Wingdings</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127</cp:revision>
  <cp:lastPrinted>2016-09-30T09:20:43Z</cp:lastPrinted>
  <dcterms:created xsi:type="dcterms:W3CDTF">2012-10-13T08:55:51Z</dcterms:created>
  <dcterms:modified xsi:type="dcterms:W3CDTF">2018-03-29T10:50:29Z</dcterms:modified>
  <cp:category/>
</cp:coreProperties>
</file>